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SOLUTION:
Step 1: Create computation table
X    Y    X²    XY
2    3    4     6
3    5    9     15
4    6    16    24
5    8    25    40
6    9    36    54
Step 2: Calculate summations
∑X = 20
∑Y = 31
∑X² = 90
∑XY = 139
n = 5
Step 3: Calculate slope (m)
m = [n∑XY - (∑X)(∑Y)] / [n∑X² - (∑X)²]
m = [5(139) - (20)(31)] / [5(90) - (20)²]
m = [695 - 620] / [450 - 400]
m = 75 / 50
m = 1.5
Step 4: Calculate intercept (c)
c = [∑Y - m∑X] / n
c = [31 - (1.5 × 20)] / 5
c = [31 - 30] / 5
c = 1 / 5
c = 0.2
Step 5: Regression equation
Y = 1.5X + 0.2
Step 6: Prediction for X = 7
Y = 1.5(7) + 0.2
Y = 10.5 + 0.2
Y = 10.7
Answer: Expected sales ≈ 10.7 thousand dollars (or $10,700)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2026-01-04T13:53:15Z</dcterms:created>
  <dcterms:modified xsi:type="dcterms:W3CDTF">2026-01-04T13:53:15Z</dcterms:modified>
</cp:coreProperties>
</file>